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576" r:id="rId5"/>
    <p:sldId id="577" r:id="rId6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2" autoAdjust="0"/>
    <p:restoredTop sz="93792" autoAdjust="0"/>
  </p:normalViewPr>
  <p:slideViewPr>
    <p:cSldViewPr snapToGrid="0">
      <p:cViewPr varScale="1">
        <p:scale>
          <a:sx n="91" d="100"/>
          <a:sy n="91" d="100"/>
        </p:scale>
        <p:origin x="70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ner Roland" userId="a29f91ad-e242-4e87-b81a-a77434696bbe" providerId="ADAL" clId="{6CDA731C-8EA0-4543-9362-41827BA66FC9}"/>
    <pc:docChg chg="addSld delSld modSld">
      <pc:chgData name="Tanner Roland" userId="a29f91ad-e242-4e87-b81a-a77434696bbe" providerId="ADAL" clId="{6CDA731C-8EA0-4543-9362-41827BA66FC9}" dt="2023-06-05T14:34:33.015" v="49" actId="20577"/>
      <pc:docMkLst>
        <pc:docMk/>
      </pc:docMkLst>
      <pc:sldChg chg="del">
        <pc:chgData name="Tanner Roland" userId="a29f91ad-e242-4e87-b81a-a77434696bbe" providerId="ADAL" clId="{6CDA731C-8EA0-4543-9362-41827BA66FC9}" dt="2023-06-05T14:30:10.030" v="0" actId="47"/>
        <pc:sldMkLst>
          <pc:docMk/>
          <pc:sldMk cId="2195646227" sldId="575"/>
        </pc:sldMkLst>
      </pc:sldChg>
      <pc:sldChg chg="modSp mod">
        <pc:chgData name="Tanner Roland" userId="a29f91ad-e242-4e87-b81a-a77434696bbe" providerId="ADAL" clId="{6CDA731C-8EA0-4543-9362-41827BA66FC9}" dt="2023-06-05T14:31:04.446" v="5" actId="1076"/>
        <pc:sldMkLst>
          <pc:docMk/>
          <pc:sldMk cId="2795330907" sldId="576"/>
        </pc:sldMkLst>
        <pc:spChg chg="mod">
          <ac:chgData name="Tanner Roland" userId="a29f91ad-e242-4e87-b81a-a77434696bbe" providerId="ADAL" clId="{6CDA731C-8EA0-4543-9362-41827BA66FC9}" dt="2023-06-05T14:31:04.446" v="5" actId="1076"/>
          <ac:spMkLst>
            <pc:docMk/>
            <pc:sldMk cId="2795330907" sldId="576"/>
            <ac:spMk id="23" creationId="{C7200DC7-340E-DC98-5805-F58F2B6C8C0F}"/>
          </ac:spMkLst>
        </pc:spChg>
      </pc:sldChg>
      <pc:sldChg chg="addSp delSp modSp add mod setBg delDesignElem">
        <pc:chgData name="Tanner Roland" userId="a29f91ad-e242-4e87-b81a-a77434696bbe" providerId="ADAL" clId="{6CDA731C-8EA0-4543-9362-41827BA66FC9}" dt="2023-06-05T14:34:33.015" v="49" actId="20577"/>
        <pc:sldMkLst>
          <pc:docMk/>
          <pc:sldMk cId="2482689993" sldId="577"/>
        </pc:sldMkLst>
        <pc:spChg chg="add mod">
          <ac:chgData name="Tanner Roland" userId="a29f91ad-e242-4e87-b81a-a77434696bbe" providerId="ADAL" clId="{6CDA731C-8EA0-4543-9362-41827BA66FC9}" dt="2023-06-05T14:34:33.015" v="49" actId="20577"/>
          <ac:spMkLst>
            <pc:docMk/>
            <pc:sldMk cId="2482689993" sldId="577"/>
            <ac:spMk id="2" creationId="{3EBB004C-44AD-23E1-0195-BDE228389653}"/>
          </ac:spMkLst>
        </pc:spChg>
        <pc:spChg chg="del">
          <ac:chgData name="Tanner Roland" userId="a29f91ad-e242-4e87-b81a-a77434696bbe" providerId="ADAL" clId="{6CDA731C-8EA0-4543-9362-41827BA66FC9}" dt="2023-06-05T14:33:59.547" v="7"/>
          <ac:spMkLst>
            <pc:docMk/>
            <pc:sldMk cId="2482689993" sldId="577"/>
            <ac:spMk id="8" creationId="{42A4FC2C-047E-45A5-965D-8E1E3BF09BC6}"/>
          </ac:spMkLst>
        </pc:spChg>
      </pc:sldChg>
    </pc:docChg>
  </pc:docChgLst>
  <pc:docChgLst>
    <pc:chgData name="Tanner Roland" userId="a29f91ad-e242-4e87-b81a-a77434696bbe" providerId="ADAL" clId="{473A7643-335F-4E4B-999E-F1F3FD482F53}"/>
    <pc:docChg chg="custSel modSld">
      <pc:chgData name="Tanner Roland" userId="a29f91ad-e242-4e87-b81a-a77434696bbe" providerId="ADAL" clId="{473A7643-335F-4E4B-999E-F1F3FD482F53}" dt="2024-02-20T10:46:25.635" v="66" actId="20577"/>
      <pc:docMkLst>
        <pc:docMk/>
      </pc:docMkLst>
      <pc:sldChg chg="modSp mod">
        <pc:chgData name="Tanner Roland" userId="a29f91ad-e242-4e87-b81a-a77434696bbe" providerId="ADAL" clId="{473A7643-335F-4E4B-999E-F1F3FD482F53}" dt="2024-02-20T10:46:25.635" v="66" actId="20577"/>
        <pc:sldMkLst>
          <pc:docMk/>
          <pc:sldMk cId="2795330907" sldId="576"/>
        </pc:sldMkLst>
        <pc:spChg chg="mod">
          <ac:chgData name="Tanner Roland" userId="a29f91ad-e242-4e87-b81a-a77434696bbe" providerId="ADAL" clId="{473A7643-335F-4E4B-999E-F1F3FD482F53}" dt="2024-02-20T10:46:25.635" v="66" actId="20577"/>
          <ac:spMkLst>
            <pc:docMk/>
            <pc:sldMk cId="2795330907" sldId="576"/>
            <ac:spMk id="23" creationId="{C7200DC7-340E-DC98-5805-F58F2B6C8C0F}"/>
          </ac:spMkLst>
        </pc:spChg>
      </pc:sldChg>
    </pc:docChg>
  </pc:docChgLst>
  <pc:docChgLst>
    <pc:chgData name="Tanner Roland" userId="a29f91ad-e242-4e87-b81a-a77434696bbe" providerId="ADAL" clId="{F310DBC2-88C4-423B-A099-9C086D97F89D}"/>
    <pc:docChg chg="modSld">
      <pc:chgData name="Tanner Roland" userId="a29f91ad-e242-4e87-b81a-a77434696bbe" providerId="ADAL" clId="{F310DBC2-88C4-423B-A099-9C086D97F89D}" dt="2024-12-17T07:12:23.289" v="9" actId="20577"/>
      <pc:docMkLst>
        <pc:docMk/>
      </pc:docMkLst>
      <pc:sldChg chg="modSp mod">
        <pc:chgData name="Tanner Roland" userId="a29f91ad-e242-4e87-b81a-a77434696bbe" providerId="ADAL" clId="{F310DBC2-88C4-423B-A099-9C086D97F89D}" dt="2024-12-17T07:12:23.289" v="9" actId="20577"/>
        <pc:sldMkLst>
          <pc:docMk/>
          <pc:sldMk cId="2795330907" sldId="576"/>
        </pc:sldMkLst>
        <pc:spChg chg="mod">
          <ac:chgData name="Tanner Roland" userId="a29f91ad-e242-4e87-b81a-a77434696bbe" providerId="ADAL" clId="{F310DBC2-88C4-423B-A099-9C086D97F89D}" dt="2024-12-17T07:12:23.289" v="9" actId="20577"/>
          <ac:spMkLst>
            <pc:docMk/>
            <pc:sldMk cId="2795330907" sldId="576"/>
            <ac:spMk id="23" creationId="{C7200DC7-340E-DC98-5805-F58F2B6C8C0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A778A-7BFC-444E-8DDA-AB4985086A9B}" type="datetimeFigureOut">
              <a:rPr lang="de-CH" smtClean="0"/>
              <a:t>17.12.2024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D49E2-E839-47C7-878D-920E737407C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91970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0F0A82-730D-A098-29F0-52047BDF6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EBE009-F009-9260-35E1-71ABA5A123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8D7B4A-77E2-FCCF-D809-895EF6D9E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4748-32F2-461D-93FA-70E13666BD4C}" type="datetimeFigureOut">
              <a:rPr lang="de-CH" smtClean="0"/>
              <a:t>17.12.2024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59FC88-E402-CD81-B4F5-222BDA38D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8654B4-633A-4683-E0A1-D5336DE0B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0137-1181-42EA-8E71-772DCCEF15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374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D0CB17-C79D-0436-0B7B-49FA53B39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633485-D792-68DE-14A1-2476221B2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AE8F5B-1A4A-3893-8063-E5D810F3C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4748-32F2-461D-93FA-70E13666BD4C}" type="datetimeFigureOut">
              <a:rPr lang="de-CH" smtClean="0"/>
              <a:t>17.12.2024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66A5E1-F134-BA26-CFE7-1EFBC2905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FAD215-DE0B-D053-F21C-16B9B2D48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0137-1181-42EA-8E71-772DCCEF15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7508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A340A81-E7E6-08D6-6493-F75D1CF238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151A07C-C424-AD26-5A32-06C99989D8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4E7C01-6D56-10BB-FCCD-3E13482A6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4748-32F2-461D-93FA-70E13666BD4C}" type="datetimeFigureOut">
              <a:rPr lang="de-CH" smtClean="0"/>
              <a:t>17.12.2024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D3C1B1-E16C-056C-00A3-1BED39537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95DF8F-C3A2-F1E8-08F0-A901386BC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0137-1181-42EA-8E71-772DCCEF15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8703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8216FA-0509-24E9-F30D-3817FD27F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74668-D705-7E78-46FB-6FD7696E8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54FE45-8889-1351-F365-B6610FF3D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4748-32F2-461D-93FA-70E13666BD4C}" type="datetimeFigureOut">
              <a:rPr lang="de-CH" smtClean="0"/>
              <a:t>17.12.2024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0DA35-9616-CE60-9E0B-3AADB2F78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E933FA-E7BB-1DC9-813C-4E185EA07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0137-1181-42EA-8E71-772DCCEF15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85737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8DDA20-B003-FE72-72A8-D6A261B72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73280E-710A-B35F-5B61-6F277B5A0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681A60-00E9-31CA-ED4E-7E7988923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4748-32F2-461D-93FA-70E13666BD4C}" type="datetimeFigureOut">
              <a:rPr lang="de-CH" smtClean="0"/>
              <a:t>17.12.2024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92B836-9972-6E9E-E1DD-E9A86C0FE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36987-8DC9-4427-43D2-DCBF3D1F2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0137-1181-42EA-8E71-772DCCEF15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2483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D9D1C3-B4F5-FA0C-4BE8-2FA4C29B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8F09AA-B3EE-1B1F-6EAA-18FECF1B6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5D3ABD-955F-F4EF-AC4D-272E0946A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26905B-3E4F-21CB-B030-E71F879B5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4748-32F2-461D-93FA-70E13666BD4C}" type="datetimeFigureOut">
              <a:rPr lang="de-CH" smtClean="0"/>
              <a:t>17.12.2024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C50401-58B6-D957-A3EE-5FAA50400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CB0E93-16C4-393F-A5B3-A97587064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0137-1181-42EA-8E71-772DCCEF15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764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35AA43-C766-8379-6AAA-C0805185D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872C5B-EB23-7A03-F98B-28878B616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34F01EB-DFC6-DF37-6DA6-B32FDA4A0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33FBC2D-AA17-6ED5-96F3-BBAADF9315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2B6EA8F-CFCD-CCD8-B2FD-E21506CBAF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B246134-2DD3-4267-F2F7-5A436FD9C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4748-32F2-461D-93FA-70E13666BD4C}" type="datetimeFigureOut">
              <a:rPr lang="de-CH" smtClean="0"/>
              <a:t>17.12.2024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94304FF-704E-A560-7A0E-EEAB3AAA8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A34E123-548D-7B18-30E4-7412727AF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0137-1181-42EA-8E71-772DCCEF15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499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D82A6C-7E65-2A0F-E002-537AF0FF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4720476-FE54-E609-DCC6-E4ED57D26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4748-32F2-461D-93FA-70E13666BD4C}" type="datetimeFigureOut">
              <a:rPr lang="de-CH" smtClean="0"/>
              <a:t>17.12.2024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7D46874-038B-E0A1-C412-1D7D3E4FF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0D665B7-8D76-3D14-1AE0-1399B9F05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0137-1181-42EA-8E71-772DCCEF15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58158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897FDF0-15E7-71A7-EB5C-E0AFBF6E4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4748-32F2-461D-93FA-70E13666BD4C}" type="datetimeFigureOut">
              <a:rPr lang="de-CH" smtClean="0"/>
              <a:t>17.12.2024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44EAE71-82D2-FD40-2854-F917C181B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30A0A18-053F-CB9E-1D69-24653B577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0137-1181-42EA-8E71-772DCCEF15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925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E5696D-24AA-65A3-C730-CE1736A0A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E0BF9E-C520-F871-7C18-4F7F68690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6747EDB-F979-5965-71EB-257DD2B16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DFBE3B-0D2C-7A1B-5C5A-1E2830AED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4748-32F2-461D-93FA-70E13666BD4C}" type="datetimeFigureOut">
              <a:rPr lang="de-CH" smtClean="0"/>
              <a:t>17.12.2024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FF481F-1127-CFEF-A711-6797A72BF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F1E336B-B5E5-B044-40B2-31C22D3C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0137-1181-42EA-8E71-772DCCEF15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8395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1CFC5D-8324-DFBC-8F21-A7C4D2CC6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A35FE46-E29C-22AF-9EB6-896E38705F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077E8D5-2392-BBFC-7A77-C9A8A5E42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D8F5372-FF86-FB9C-8208-5BB1CE222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4748-32F2-461D-93FA-70E13666BD4C}" type="datetimeFigureOut">
              <a:rPr lang="de-CH" smtClean="0"/>
              <a:t>17.12.2024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36E5213-531A-817D-6BB4-6CD8272CA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4BA9F50-A20A-03DE-778C-758D2E4C6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B0137-1181-42EA-8E71-772DCCEF15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28748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635B41A-2751-6DAA-1F1B-D3A41CF46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74D9797-3FA6-679E-3874-EA5FBBF6A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89E681-91A4-FE80-66F4-2232425945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B4748-32F2-461D-93FA-70E13666BD4C}" type="datetimeFigureOut">
              <a:rPr lang="de-CH" smtClean="0"/>
              <a:t>17.12.2024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535224-ADBC-4FB3-513D-4AB69CBCA7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32AB0F-A6D7-9712-7FD6-FD0ACACB4E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B0137-1181-42EA-8E71-772DCCEF15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619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imowa Rollkoffer &quot;Essential Cabin S&quot; kaufen | engelhorn">
            <a:extLst>
              <a:ext uri="{FF2B5EF4-FFF2-40B4-BE49-F238E27FC236}">
                <a16:creationId xmlns:a16="http://schemas.microsoft.com/office/drawing/2014/main" id="{95E1DEB8-B531-7A93-4A9D-A7A8E10DC6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66941" y="2245867"/>
            <a:ext cx="2369544" cy="2829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fik 3" descr="Ein Bild, das Text enthält.&#10;&#10;Automatisch generierte Beschreibung">
            <a:extLst>
              <a:ext uri="{FF2B5EF4-FFF2-40B4-BE49-F238E27FC236}">
                <a16:creationId xmlns:a16="http://schemas.microsoft.com/office/drawing/2014/main" id="{D961DE1D-81C4-19A6-53AE-FD413638AF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753" y="3549188"/>
            <a:ext cx="632555" cy="1503373"/>
          </a:xfrm>
          <a:prstGeom prst="rect">
            <a:avLst/>
          </a:prstGeom>
        </p:spPr>
      </p:pic>
      <p:pic>
        <p:nvPicPr>
          <p:cNvPr id="6" name="Grafik 5" descr="Ein Bild, das Text enthält.&#10;&#10;Automatisch generierte Beschreibung">
            <a:extLst>
              <a:ext uri="{FF2B5EF4-FFF2-40B4-BE49-F238E27FC236}">
                <a16:creationId xmlns:a16="http://schemas.microsoft.com/office/drawing/2014/main" id="{EBF16AFD-57CB-F339-BBF2-5AE3B3D9CE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046" y="3549188"/>
            <a:ext cx="632555" cy="1497605"/>
          </a:xfrm>
          <a:prstGeom prst="rect">
            <a:avLst/>
          </a:prstGeom>
        </p:spPr>
      </p:pic>
      <p:pic>
        <p:nvPicPr>
          <p:cNvPr id="8" name="Grafik 7" descr="Ein Bild, das Text enthält.&#10;&#10;Automatisch generierte Beschreibung">
            <a:extLst>
              <a:ext uri="{FF2B5EF4-FFF2-40B4-BE49-F238E27FC236}">
                <a16:creationId xmlns:a16="http://schemas.microsoft.com/office/drawing/2014/main" id="{7E7E10AD-CDE4-657E-2164-CFC0C4098F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4" y="3549188"/>
            <a:ext cx="650335" cy="1503373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3BEFC4FD-E02B-ABBD-2A24-9AC1595AE5C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1423" y="2917533"/>
            <a:ext cx="1190758" cy="1684593"/>
          </a:xfrm>
          <a:prstGeom prst="rect">
            <a:avLst/>
          </a:prstGeom>
        </p:spPr>
      </p:pic>
      <p:pic>
        <p:nvPicPr>
          <p:cNvPr id="5" name="Grafik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DCDF74DB-0F3B-F4E3-40C9-0F7C3F9E9B6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29" y="1917606"/>
            <a:ext cx="681825" cy="145564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0315D9F-FD66-B270-8813-5696306F460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437" y="1917605"/>
            <a:ext cx="676566" cy="1455643"/>
          </a:xfrm>
          <a:prstGeom prst="rect">
            <a:avLst/>
          </a:prstGeom>
        </p:spPr>
      </p:pic>
      <p:sp>
        <p:nvSpPr>
          <p:cNvPr id="15" name="Pfeil: nach links 14">
            <a:extLst>
              <a:ext uri="{FF2B5EF4-FFF2-40B4-BE49-F238E27FC236}">
                <a16:creationId xmlns:a16="http://schemas.microsoft.com/office/drawing/2014/main" id="{EF26FB07-6DD6-C8EC-1493-E60F652573A1}"/>
              </a:ext>
            </a:extLst>
          </p:cNvPr>
          <p:cNvSpPr/>
          <p:nvPr/>
        </p:nvSpPr>
        <p:spPr>
          <a:xfrm>
            <a:off x="3048233" y="1866636"/>
            <a:ext cx="2078683" cy="150661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Roll-Ups mit unserem Key Visual</a:t>
            </a:r>
          </a:p>
        </p:txBody>
      </p:sp>
      <p:sp>
        <p:nvSpPr>
          <p:cNvPr id="16" name="Pfeil: nach rechts 15">
            <a:extLst>
              <a:ext uri="{FF2B5EF4-FFF2-40B4-BE49-F238E27FC236}">
                <a16:creationId xmlns:a16="http://schemas.microsoft.com/office/drawing/2014/main" id="{A6EE444D-B450-4F45-4613-6E8F6A5026CF}"/>
              </a:ext>
            </a:extLst>
          </p:cNvPr>
          <p:cNvSpPr/>
          <p:nvPr/>
        </p:nvSpPr>
        <p:spPr>
          <a:xfrm>
            <a:off x="6845624" y="2982836"/>
            <a:ext cx="2369544" cy="15676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Infobroschüren zum Verteilen im Format A6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F29E8DB-C392-AF30-EC8F-56C52D52D550}"/>
              </a:ext>
            </a:extLst>
          </p:cNvPr>
          <p:cNvSpPr txBox="1"/>
          <p:nvPr/>
        </p:nvSpPr>
        <p:spPr>
          <a:xfrm>
            <a:off x="721104" y="366129"/>
            <a:ext cx="1029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4000" dirty="0">
                <a:latin typeface="Arial" panose="020B0604020202020204" pitchFamily="34" charset="0"/>
                <a:cs typeface="Arial" panose="020B0604020202020204" pitchFamily="34" charset="0"/>
              </a:rPr>
              <a:t>Inhalt Messekoffer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73CBC3E-1C11-7229-0883-DC210B27260D}"/>
              </a:ext>
            </a:extLst>
          </p:cNvPr>
          <p:cNvSpPr txBox="1"/>
          <p:nvPr/>
        </p:nvSpPr>
        <p:spPr>
          <a:xfrm>
            <a:off x="688429" y="5291542"/>
            <a:ext cx="30411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Eine Anleitung zum Aufstellen der Roll-Ups befindet sich ebenfalls im Messekoffer</a:t>
            </a:r>
          </a:p>
        </p:txBody>
      </p:sp>
      <p:sp>
        <p:nvSpPr>
          <p:cNvPr id="18" name="Pfeil: nach links 17">
            <a:extLst>
              <a:ext uri="{FF2B5EF4-FFF2-40B4-BE49-F238E27FC236}">
                <a16:creationId xmlns:a16="http://schemas.microsoft.com/office/drawing/2014/main" id="{D1AF5E6A-1B2A-0592-DDEC-BAB400E02D84}"/>
              </a:ext>
            </a:extLst>
          </p:cNvPr>
          <p:cNvSpPr/>
          <p:nvPr/>
        </p:nvSpPr>
        <p:spPr>
          <a:xfrm>
            <a:off x="3040190" y="3540182"/>
            <a:ext cx="2078683" cy="150661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Roll-Ups zu: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Schnupperlehre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Grundbildung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Weiterbildung</a:t>
            </a:r>
          </a:p>
        </p:txBody>
      </p:sp>
      <p:sp>
        <p:nvSpPr>
          <p:cNvPr id="20" name="Pfeil: nach links 19">
            <a:extLst>
              <a:ext uri="{FF2B5EF4-FFF2-40B4-BE49-F238E27FC236}">
                <a16:creationId xmlns:a16="http://schemas.microsoft.com/office/drawing/2014/main" id="{AB2CE043-8B42-CC12-EFFA-C66E7387DA24}"/>
              </a:ext>
            </a:extLst>
          </p:cNvPr>
          <p:cNvSpPr/>
          <p:nvPr/>
        </p:nvSpPr>
        <p:spPr>
          <a:xfrm>
            <a:off x="3729561" y="5505319"/>
            <a:ext cx="1302528" cy="90304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Bildergebnis für Ausrufezeichen">
            <a:extLst>
              <a:ext uri="{FF2B5EF4-FFF2-40B4-BE49-F238E27FC236}">
                <a16:creationId xmlns:a16="http://schemas.microsoft.com/office/drawing/2014/main" id="{EDFADC3F-D94C-D344-5420-3871500A32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522" y="5383948"/>
            <a:ext cx="1546381" cy="128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Pfeil: nach rechts 20">
            <a:extLst>
              <a:ext uri="{FF2B5EF4-FFF2-40B4-BE49-F238E27FC236}">
                <a16:creationId xmlns:a16="http://schemas.microsoft.com/office/drawing/2014/main" id="{45D7EA48-9DF0-6BFE-4315-3457F2BD4B60}"/>
              </a:ext>
            </a:extLst>
          </p:cNvPr>
          <p:cNvSpPr/>
          <p:nvPr/>
        </p:nvSpPr>
        <p:spPr>
          <a:xfrm>
            <a:off x="6871336" y="5503305"/>
            <a:ext cx="1306858" cy="905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7200DC7-340E-DC98-5805-F58F2B6C8C0F}"/>
              </a:ext>
            </a:extLst>
          </p:cNvPr>
          <p:cNvSpPr txBox="1"/>
          <p:nvPr/>
        </p:nvSpPr>
        <p:spPr>
          <a:xfrm>
            <a:off x="8665536" y="5046793"/>
            <a:ext cx="31825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Bezug und Rückgabe</a:t>
            </a:r>
            <a:endParaRPr lang="de-CH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BZWU </a:t>
            </a:r>
            <a:endParaRPr lang="de-CH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de-CH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Mattenweg 30</a:t>
            </a:r>
          </a:p>
          <a:p>
            <a:r>
              <a:rPr lang="de-CH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9230 Flawil</a:t>
            </a:r>
          </a:p>
          <a:p>
            <a:r>
              <a:rPr lang="de-CH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 Sutter, 079 599 86 49</a:t>
            </a:r>
          </a:p>
          <a:p>
            <a:r>
              <a:rPr lang="de-CH" sz="12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de-CH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ndreas.</a:t>
            </a:r>
            <a:r>
              <a:rPr lang="de-CH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sutter@bzwu.ch</a:t>
            </a:r>
          </a:p>
          <a:p>
            <a:endParaRPr lang="de-CH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fik 9" descr="Ein Bild, das Logo enthält.&#10;&#10;Automatisch generierte Beschreibung">
            <a:extLst>
              <a:ext uri="{FF2B5EF4-FFF2-40B4-BE49-F238E27FC236}">
                <a16:creationId xmlns:a16="http://schemas.microsoft.com/office/drawing/2014/main" id="{4448597E-AB11-1BAB-37C8-1F23DADE2D1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810" y="3780002"/>
            <a:ext cx="779427" cy="356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33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Text enthält.&#10;&#10;Automatisch generierte Beschreibung">
            <a:extLst>
              <a:ext uri="{FF2B5EF4-FFF2-40B4-BE49-F238E27FC236}">
                <a16:creationId xmlns:a16="http://schemas.microsoft.com/office/drawing/2014/main" id="{8CEE6817-1571-68F3-AABC-972B4B7A36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5" r="1" b="1"/>
          <a:stretch/>
        </p:blipFill>
        <p:spPr>
          <a:xfrm>
            <a:off x="196850" y="173518"/>
            <a:ext cx="11798300" cy="6512763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3EBB004C-44AD-23E1-0195-BDE228389653}"/>
              </a:ext>
            </a:extLst>
          </p:cNvPr>
          <p:cNvSpPr txBox="1"/>
          <p:nvPr/>
        </p:nvSpPr>
        <p:spPr>
          <a:xfrm>
            <a:off x="721104" y="366129"/>
            <a:ext cx="1029076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sz="4000" dirty="0">
                <a:latin typeface="Arial" panose="020B0604020202020204" pitchFamily="34" charset="0"/>
                <a:cs typeface="Arial" panose="020B0604020202020204" pitchFamily="34" charset="0"/>
              </a:rPr>
              <a:t>Anwendungsbeispiel</a:t>
            </a:r>
          </a:p>
        </p:txBody>
      </p:sp>
    </p:spTree>
    <p:extLst>
      <p:ext uri="{BB962C8B-B14F-4D97-AF65-F5344CB8AC3E}">
        <p14:creationId xmlns:p14="http://schemas.microsoft.com/office/powerpoint/2010/main" val="248268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fac13c8-46f2-439b-b930-d40fe7046b91">
      <Terms xmlns="http://schemas.microsoft.com/office/infopath/2007/PartnerControls"/>
    </lcf76f155ced4ddcb4097134ff3c332f>
    <TaxCatchAll xmlns="b765bba7-0a74-43e9-85e1-0e5a2423c45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0FC1419527072418C22032D2DB9C5E8" ma:contentTypeVersion="18" ma:contentTypeDescription="Ein neues Dokument erstellen." ma:contentTypeScope="" ma:versionID="52b3d33743a4f98ee123587e8d8cb789">
  <xsd:schema xmlns:xsd="http://www.w3.org/2001/XMLSchema" xmlns:xs="http://www.w3.org/2001/XMLSchema" xmlns:p="http://schemas.microsoft.com/office/2006/metadata/properties" xmlns:ns2="bfac13c8-46f2-439b-b930-d40fe7046b91" xmlns:ns3="b765bba7-0a74-43e9-85e1-0e5a2423c458" targetNamespace="http://schemas.microsoft.com/office/2006/metadata/properties" ma:root="true" ma:fieldsID="76f0918ccc2bc81293297ab442120a06" ns2:_="" ns3:_="">
    <xsd:import namespace="bfac13c8-46f2-439b-b930-d40fe7046b91"/>
    <xsd:import namespace="b765bba7-0a74-43e9-85e1-0e5a2423c4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c13c8-46f2-439b-b930-d40fe7046b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42339769-7a94-421f-a125-38fc71a80e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65bba7-0a74-43e9-85e1-0e5a2423c458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4ba86143-f7fa-4235-a025-45436ee52cd4}" ma:internalName="TaxCatchAll" ma:showField="CatchAllData" ma:web="b765bba7-0a74-43e9-85e1-0e5a2423c4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89726D-BE66-4431-9C1E-BCD68067D1E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400304-FA09-4335-85EF-677D20F880AE}">
  <ds:schemaRefs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b765bba7-0a74-43e9-85e1-0e5a2423c458"/>
    <ds:schemaRef ds:uri="bfac13c8-46f2-439b-b930-d40fe7046b91"/>
  </ds:schemaRefs>
</ds:datastoreItem>
</file>

<file path=customXml/itemProps3.xml><?xml version="1.0" encoding="utf-8"?>
<ds:datastoreItem xmlns:ds="http://schemas.openxmlformats.org/officeDocument/2006/customXml" ds:itemID="{437DFDCE-8659-4E22-9B53-A2B0551930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ac13c8-46f2-439b-b930-d40fe7046b91"/>
    <ds:schemaRef ds:uri="b765bba7-0a74-43e9-85e1-0e5a2423c4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Breitbild</PresentationFormat>
  <Paragraphs>17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SMV-SSIL Kommunikation 23</dc:title>
  <dc:creator>Tanner Roland</dc:creator>
  <cp:lastModifiedBy>Tanner Roland</cp:lastModifiedBy>
  <cp:revision>19</cp:revision>
  <cp:lastPrinted>2023-06-05T14:35:02Z</cp:lastPrinted>
  <dcterms:created xsi:type="dcterms:W3CDTF">2022-09-30T08:07:02Z</dcterms:created>
  <dcterms:modified xsi:type="dcterms:W3CDTF">2024-12-17T07:12:27Z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0x01010000FC1419527072418C22032D2DB9C5E8</vt:lpwstr>
  </property>
  <property fmtid="{D5CDD505-2E9C-101B-9397-08002B2CF9AE}" pid="3" name="MediaServiceImageTags">
    <vt:lpwstr/>
  </property>
</Properties>
</file>